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72" r:id="rId5"/>
    <p:sldId id="273" r:id="rId6"/>
    <p:sldId id="274" r:id="rId7"/>
    <p:sldId id="258" r:id="rId8"/>
    <p:sldId id="259" r:id="rId9"/>
    <p:sldId id="260" r:id="rId10"/>
    <p:sldId id="261" r:id="rId11"/>
    <p:sldId id="262" r:id="rId12"/>
    <p:sldId id="269" r:id="rId13"/>
    <p:sldId id="263" r:id="rId14"/>
    <p:sldId id="264" r:id="rId15"/>
    <p:sldId id="265" r:id="rId16"/>
    <p:sldId id="266" r:id="rId17"/>
    <p:sldId id="267" r:id="rId18"/>
    <p:sldId id="26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6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5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6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2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4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84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0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9210E-EE5C-8142-AFD1-DFF5DA234DB4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9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Changes in .NET Core and ASP.NET: Finding your cheese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Jeff </a:t>
            </a:r>
            <a:r>
              <a:rPr lang="en-US" dirty="0" err="1" smtClean="0"/>
              <a:t>Putz</a:t>
            </a:r>
            <a:endParaRPr lang="en-US" dirty="0" smtClean="0"/>
          </a:p>
          <a:p>
            <a:r>
              <a:rPr lang="en-US" dirty="0" err="1" smtClean="0"/>
              <a:t>jeff@popw.com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943"/>
          </a:xfrm>
        </p:spPr>
        <p:txBody>
          <a:bodyPr/>
          <a:lstStyle/>
          <a:p>
            <a:r>
              <a:rPr lang="en-US" dirty="0" smtClean="0"/>
              <a:t>The build process - Bower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6978"/>
            <a:ext cx="10515600" cy="507760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Bower is used for managing the client-side packages (jQuery, Bootstrap, etc.).</a:t>
            </a:r>
          </a:p>
          <a:p>
            <a:r>
              <a:rPr lang="en-US" dirty="0" smtClean="0"/>
              <a:t>The client-side files are copied into </a:t>
            </a:r>
            <a:r>
              <a:rPr lang="en-US" dirty="0" err="1" smtClean="0"/>
              <a:t>wwwroot</a:t>
            </a:r>
            <a:r>
              <a:rPr lang="en-US" dirty="0" smtClean="0"/>
              <a:t>/lib</a:t>
            </a:r>
          </a:p>
          <a:p>
            <a:r>
              <a:rPr lang="en-US" dirty="0" smtClean="0"/>
              <a:t>The files do not have the version number in them, so references won’t change.</a:t>
            </a:r>
          </a:p>
          <a:p>
            <a:r>
              <a:rPr lang="en-US" dirty="0" err="1" smtClean="0"/>
              <a:t>bower.json</a:t>
            </a:r>
            <a:r>
              <a:rPr lang="en-US" dirty="0" smtClean="0"/>
              <a:t> file is a simple list of package dependencies.</a:t>
            </a:r>
          </a:p>
          <a:p>
            <a:r>
              <a:rPr lang="en-US" dirty="0" smtClean="0"/>
              <a:t>Edit, save, enjoy </a:t>
            </a:r>
            <a:r>
              <a:rPr lang="en-US" dirty="0" err="1" smtClean="0"/>
              <a:t>Intellisense</a:t>
            </a:r>
            <a:r>
              <a:rPr lang="en-US" dirty="0" smtClean="0"/>
              <a:t>, VS fetches packages.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"name": "ASP.NET",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"private": true,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"dependencies":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"bootstrap": "3.3.5",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jquery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"2.1.4",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215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build process – </a:t>
            </a:r>
            <a:r>
              <a:rPr lang="en-US" dirty="0" err="1" smtClean="0"/>
              <a:t>Nuget</a:t>
            </a:r>
            <a:r>
              <a:rPr lang="en-US" dirty="0" smtClean="0"/>
              <a:t> and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project.json</a:t>
            </a:r>
            <a:r>
              <a:rPr lang="en-US" dirty="0" smtClean="0"/>
              <a:t> has list of </a:t>
            </a:r>
            <a:r>
              <a:rPr lang="en-US" dirty="0" err="1" smtClean="0"/>
              <a:t>Nuget</a:t>
            </a:r>
            <a:r>
              <a:rPr lang="en-US" dirty="0" smtClean="0"/>
              <a:t> dependencies.</a:t>
            </a:r>
          </a:p>
          <a:p>
            <a:r>
              <a:rPr lang="en-US" dirty="0" smtClean="0"/>
              <a:t>Edit, save, enjoy </a:t>
            </a:r>
            <a:r>
              <a:rPr lang="en-US" dirty="0" err="1" smtClean="0"/>
              <a:t>Intellisense</a:t>
            </a:r>
            <a:r>
              <a:rPr lang="en-US" dirty="0" smtClean="0"/>
              <a:t>, VS fetches packages.</a:t>
            </a:r>
          </a:p>
          <a:p>
            <a:r>
              <a:rPr lang="en-US" dirty="0" smtClean="0"/>
              <a:t>Frameworks also declared here, so VS can validate code against one or more frameworks.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"frameworks":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"dnx46": { },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"dnxcore50": { 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122426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Conceptually like </a:t>
            </a:r>
            <a:r>
              <a:rPr lang="en-US" dirty="0" err="1" smtClean="0"/>
              <a:t>global.asax</a:t>
            </a:r>
            <a:r>
              <a:rPr lang="en-US" dirty="0" smtClean="0"/>
              <a:t>, but without the events.</a:t>
            </a:r>
          </a:p>
          <a:p>
            <a:r>
              <a:rPr lang="en-US" dirty="0" smtClean="0"/>
              <a:t>Follows convention, not contract (it’s sought out by reflection, not interface).</a:t>
            </a:r>
          </a:p>
          <a:p>
            <a:r>
              <a:rPr lang="en-US" dirty="0" smtClean="0"/>
              <a:t>Wire-up configuration in the constructor.</a:t>
            </a:r>
          </a:p>
          <a:p>
            <a:r>
              <a:rPr lang="en-US" dirty="0" err="1" smtClean="0"/>
              <a:t>ConfigureServices</a:t>
            </a:r>
            <a:r>
              <a:rPr lang="en-US" dirty="0" smtClean="0"/>
              <a:t> method sets up services, including the DI container. This is where your own extension methods can be used to configure DI on your own libraries.</a:t>
            </a:r>
          </a:p>
          <a:p>
            <a:r>
              <a:rPr lang="en-US" dirty="0" smtClean="0"/>
              <a:t>Configure method sets up the middleware pipeline </a:t>
            </a:r>
            <a:r>
              <a:rPr lang="en-US" dirty="0"/>
              <a:t>(</a:t>
            </a:r>
            <a:r>
              <a:rPr lang="en-US" dirty="0" smtClean="0"/>
              <a:t>MVC with routing, </a:t>
            </a:r>
            <a:r>
              <a:rPr lang="en-US" dirty="0"/>
              <a:t>identity, EF context, etc</a:t>
            </a:r>
            <a:r>
              <a:rPr lang="en-US" dirty="0" smtClean="0"/>
              <a:t>.).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7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non-deterministic </a:t>
            </a:r>
            <a:r>
              <a:rPr lang="en-US" dirty="0" err="1" smtClean="0"/>
              <a:t>HttpModule</a:t>
            </a:r>
            <a:r>
              <a:rPr lang="en-US" dirty="0" smtClean="0"/>
              <a:t> and </a:t>
            </a:r>
            <a:r>
              <a:rPr lang="en-US" dirty="0" err="1" smtClean="0"/>
              <a:t>HttpHandler</a:t>
            </a:r>
            <a:r>
              <a:rPr lang="en-US" dirty="0" smtClean="0"/>
              <a:t> pipeline goes away.</a:t>
            </a:r>
          </a:p>
          <a:p>
            <a:r>
              <a:rPr lang="en-US" dirty="0" smtClean="0"/>
              <a:t>Middleware is wired up in series to act on the request/response pipeline. It’s like OWIN, now core to the framework.</a:t>
            </a:r>
          </a:p>
          <a:p>
            <a:r>
              <a:rPr lang="en-US" dirty="0" smtClean="0"/>
              <a:t>The Startup class is used to configure middleware.</a:t>
            </a:r>
          </a:p>
          <a:p>
            <a:r>
              <a:rPr lang="en-US" dirty="0" smtClean="0"/>
              <a:t>Makes it possible to add identity context, hand off to routing engine (MVC), add instrumentation, launch rockets,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Again, uses convention over contract. A middleware constructor takes </a:t>
            </a:r>
            <a:r>
              <a:rPr lang="en-US" dirty="0" err="1" smtClean="0"/>
              <a:t>RequestDelegate</a:t>
            </a:r>
            <a:r>
              <a:rPr lang="en-US" dirty="0" smtClean="0"/>
              <a:t> in constructor. Invoke method takes </a:t>
            </a:r>
            <a:r>
              <a:rPr lang="en-US" dirty="0" err="1" smtClean="0"/>
              <a:t>HttpContext</a:t>
            </a:r>
            <a:r>
              <a:rPr lang="en-US" dirty="0" smtClean="0"/>
              <a:t> as parameter, should finish by calling </a:t>
            </a:r>
            <a:r>
              <a:rPr lang="en-US" dirty="0" err="1" smtClean="0"/>
              <a:t>RequestDelegate</a:t>
            </a:r>
            <a:r>
              <a:rPr lang="en-US" dirty="0" smtClean="0"/>
              <a:t> to pass control to next middleware.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5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more </a:t>
            </a:r>
            <a:r>
              <a:rPr lang="en-US" dirty="0" err="1" smtClean="0"/>
              <a:t>web.config</a:t>
            </a:r>
            <a:r>
              <a:rPr lang="en-US" dirty="0" smtClean="0"/>
              <a:t> (technically).</a:t>
            </a:r>
          </a:p>
          <a:p>
            <a:r>
              <a:rPr lang="en-US" dirty="0" smtClean="0"/>
              <a:t>Configuration is totally extensible, with JSON files.</a:t>
            </a:r>
          </a:p>
          <a:p>
            <a:r>
              <a:rPr lang="en-US" dirty="0" err="1" smtClean="0"/>
              <a:t>Config</a:t>
            </a:r>
            <a:r>
              <a:rPr lang="en-US" dirty="0" smtClean="0"/>
              <a:t> files are “built” in the Startup class, and you should probably hydrate some custom objects with the resulting values.</a:t>
            </a:r>
          </a:p>
          <a:p>
            <a:r>
              <a:rPr lang="en-US" dirty="0" smtClean="0"/>
              <a:t>The “built” object can be navigated through the JSON object using a colon notation. </a:t>
            </a:r>
            <a:r>
              <a:rPr lang="en-US" dirty="0" err="1" smtClean="0"/>
              <a:t>config</a:t>
            </a:r>
            <a:r>
              <a:rPr lang="en-US" dirty="0" smtClean="0"/>
              <a:t>[“</a:t>
            </a:r>
            <a:r>
              <a:rPr lang="en-US" dirty="0" err="1" smtClean="0"/>
              <a:t>Data:ConnectionStrings:Default</a:t>
            </a:r>
            <a:r>
              <a:rPr lang="en-US" dirty="0" smtClean="0"/>
              <a:t>”]</a:t>
            </a:r>
          </a:p>
          <a:p>
            <a:r>
              <a:rPr lang="en-US" dirty="0" smtClean="0"/>
              <a:t>Overrides in environments can be set by way of environment variables, so no transform is necessary for deployment.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1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 container is built-in to the framework.</a:t>
            </a:r>
          </a:p>
          <a:p>
            <a:r>
              <a:rPr lang="en-US" dirty="0" smtClean="0"/>
              <a:t>Optionally use a different one (</a:t>
            </a:r>
            <a:r>
              <a:rPr lang="en-US" dirty="0" err="1" smtClean="0"/>
              <a:t>StructureMap</a:t>
            </a:r>
            <a:r>
              <a:rPr lang="en-US" dirty="0" smtClean="0"/>
              <a:t> and </a:t>
            </a:r>
            <a:r>
              <a:rPr lang="en-US" dirty="0" err="1" smtClean="0"/>
              <a:t>Autofac</a:t>
            </a:r>
            <a:r>
              <a:rPr lang="en-US" dirty="0" smtClean="0"/>
              <a:t> appear to have </a:t>
            </a:r>
            <a:r>
              <a:rPr lang="en-US" dirty="0" err="1" smtClean="0"/>
              <a:t>IServiceProvider</a:t>
            </a:r>
            <a:r>
              <a:rPr lang="en-US" dirty="0" smtClean="0"/>
              <a:t> implementations).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Startup.ConfigureServices</a:t>
            </a:r>
            <a:r>
              <a:rPr lang="en-US" dirty="0" smtClean="0"/>
              <a:t>(</a:t>
            </a:r>
            <a:r>
              <a:rPr lang="en-US" dirty="0" err="1" smtClean="0"/>
              <a:t>IServiceCollection</a:t>
            </a:r>
            <a:r>
              <a:rPr lang="en-US" dirty="0" smtClean="0"/>
              <a:t> services), use extension methods to wire up dependencies: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services.AddTransient</a:t>
            </a:r>
            <a:r>
              <a:rPr lang="en-US" dirty="0" smtClean="0"/>
              <a:t>&lt;</a:t>
            </a:r>
            <a:r>
              <a:rPr lang="en-US" dirty="0" err="1" smtClean="0"/>
              <a:t>IFoo</a:t>
            </a:r>
            <a:r>
              <a:rPr lang="en-US" dirty="0" smtClean="0"/>
              <a:t>, Foo&gt;();</a:t>
            </a:r>
          </a:p>
          <a:p>
            <a:r>
              <a:rPr lang="en-US" dirty="0" smtClean="0"/>
              <a:t>Transient for one-offs, scoped for the entire request, singleton created once, instance for singleton created at startup.</a:t>
            </a:r>
          </a:p>
          <a:p>
            <a:r>
              <a:rPr lang="en-US" dirty="0" smtClean="0"/>
              <a:t>Use in controller object graphs, views (yay!), action filters.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18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lieu of </a:t>
            </a:r>
            <a:r>
              <a:rPr lang="en-US" dirty="0" err="1" smtClean="0"/>
              <a:t>System.Web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things previously found in </a:t>
            </a:r>
            <a:r>
              <a:rPr lang="en-US" dirty="0" err="1" smtClean="0"/>
              <a:t>System.Web</a:t>
            </a:r>
            <a:r>
              <a:rPr lang="en-US" dirty="0" smtClean="0"/>
              <a:t> can be found elsewhere.</a:t>
            </a:r>
          </a:p>
          <a:p>
            <a:r>
              <a:rPr lang="en-US" dirty="0" smtClean="0"/>
              <a:t>For example, there is an </a:t>
            </a:r>
            <a:r>
              <a:rPr lang="en-US" dirty="0" err="1" smtClean="0"/>
              <a:t>HttpContext</a:t>
            </a:r>
            <a:r>
              <a:rPr lang="en-US" dirty="0" smtClean="0"/>
              <a:t> still, it’s in </a:t>
            </a:r>
            <a:r>
              <a:rPr lang="en-US" dirty="0" err="1" smtClean="0"/>
              <a:t>Microsoft.AspNetCore.Http</a:t>
            </a:r>
            <a:r>
              <a:rPr lang="en-US" dirty="0" smtClean="0"/>
              <a:t>.</a:t>
            </a:r>
          </a:p>
          <a:p>
            <a:r>
              <a:rPr lang="en-US" dirty="0" smtClean="0"/>
              <a:t>Much of the object graph has changed. For example, you’ll find the user’s IP not on the Request, but on </a:t>
            </a:r>
            <a:r>
              <a:rPr lang="en-US" dirty="0" err="1" smtClean="0"/>
              <a:t>HttpContext.Connection.RemoteIpAddress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8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 Core is a do-over.</a:t>
            </a:r>
          </a:p>
          <a:p>
            <a:r>
              <a:rPr lang="en-US" dirty="0" smtClean="0"/>
              <a:t>Reasonably similar design overall.</a:t>
            </a:r>
          </a:p>
          <a:p>
            <a:r>
              <a:rPr lang="en-US" dirty="0" smtClean="0"/>
              <a:t>Code-first, no EDMX.</a:t>
            </a:r>
          </a:p>
          <a:p>
            <a:r>
              <a:rPr lang="en-US" dirty="0" smtClean="0"/>
              <a:t>Generate migrations and schema updates with the command line.</a:t>
            </a:r>
          </a:p>
          <a:p>
            <a:r>
              <a:rPr lang="en-US" dirty="0" smtClean="0"/>
              <a:t>Unexpected quirk: Navigation properties aren’t lazy loaded (use .Include() to force it).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9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I port my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Probably not.</a:t>
            </a:r>
          </a:p>
          <a:p>
            <a:r>
              <a:rPr lang="en-US" smtClean="0"/>
              <a:t>Does </a:t>
            </a:r>
            <a:r>
              <a:rPr lang="en-US" dirty="0" smtClean="0"/>
              <a:t>it have to live </a:t>
            </a:r>
            <a:r>
              <a:rPr lang="en-US" smtClean="0"/>
              <a:t>and adapt more than a couple of years?</a:t>
            </a:r>
          </a:p>
          <a:p>
            <a:r>
              <a:rPr lang="en-US" smtClean="0"/>
              <a:t>Do you need to depend on stuff that’s in .NET 4.6? Are there substitutes?</a:t>
            </a:r>
          </a:p>
          <a:p>
            <a:r>
              <a:rPr lang="en-US" smtClean="0"/>
              <a:t>Remember, ASP.NET Core will run on the “old” runtime, so you can still use it!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3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github.com</a:t>
            </a:r>
            <a:r>
              <a:rPr lang="en-US" sz="4800" dirty="0" smtClean="0"/>
              <a:t>/</a:t>
            </a:r>
            <a:r>
              <a:rPr lang="en-US" sz="4800" dirty="0" err="1" smtClean="0"/>
              <a:t>jeffputz</a:t>
            </a:r>
            <a:endParaRPr lang="en-US" sz="4800" dirty="0" smtClean="0"/>
          </a:p>
          <a:p>
            <a:r>
              <a:rPr lang="en-US" sz="4800" dirty="0" err="1" smtClean="0"/>
              <a:t>jeff@popw.com</a:t>
            </a:r>
            <a:endParaRPr lang="en-US" sz="4800" dirty="0" smtClean="0"/>
          </a:p>
          <a:p>
            <a:r>
              <a:rPr lang="en-US" sz="4800" dirty="0" smtClean="0"/>
              <a:t>http://</a:t>
            </a:r>
            <a:r>
              <a:rPr lang="en-US" sz="4800" dirty="0" err="1" smtClean="0"/>
              <a:t>weblogs.asp.net</a:t>
            </a:r>
            <a:r>
              <a:rPr lang="en-US" sz="4800" dirty="0" smtClean="0"/>
              <a:t>/</a:t>
            </a:r>
            <a:r>
              <a:rPr lang="en-US" sz="4800" dirty="0" err="1" smtClean="0"/>
              <a:t>jeff</a:t>
            </a:r>
            <a:endParaRPr lang="en-US" sz="4800" dirty="0" smtClean="0"/>
          </a:p>
          <a:p>
            <a:r>
              <a:rPr lang="en-US" sz="4800" dirty="0" smtClean="0"/>
              <a:t>Twitter: @</a:t>
            </a:r>
            <a:r>
              <a:rPr lang="en-US" sz="4800" dirty="0" err="1" smtClean="0"/>
              <a:t>jeffputz</a:t>
            </a:r>
            <a:endParaRPr lang="en-US" sz="4800" dirty="0" smtClean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8795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958" y="3543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WARNING!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5821" y="1836382"/>
            <a:ext cx="8261873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This talk is being squeezed into an hour-long session. The changes to ASP.NET Core are vast and tricky. This is just an overview, not a deep-dive.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9929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brief state of the union</a:t>
            </a:r>
          </a:p>
          <a:p>
            <a:r>
              <a:rPr lang="en-US" dirty="0" smtClean="0"/>
              <a:t>Compilation: Old vs. new</a:t>
            </a:r>
          </a:p>
          <a:p>
            <a:r>
              <a:rPr lang="en-US" dirty="0" smtClean="0"/>
              <a:t>The build process (compiler, </a:t>
            </a:r>
            <a:r>
              <a:rPr lang="en-US" dirty="0" err="1" smtClean="0"/>
              <a:t>minification</a:t>
            </a:r>
            <a:r>
              <a:rPr lang="en-US" dirty="0" smtClean="0"/>
              <a:t>, etc</a:t>
            </a:r>
            <a:r>
              <a:rPr lang="en-US" dirty="0" smtClean="0"/>
              <a:t>.)</a:t>
            </a:r>
          </a:p>
          <a:p>
            <a:r>
              <a:rPr lang="en-US" dirty="0" smtClean="0"/>
              <a:t>Startup class</a:t>
            </a:r>
            <a:endParaRPr lang="en-US" dirty="0" smtClean="0"/>
          </a:p>
          <a:p>
            <a:r>
              <a:rPr lang="en-US" dirty="0" smtClean="0"/>
              <a:t>Middleware</a:t>
            </a:r>
          </a:p>
          <a:p>
            <a:r>
              <a:rPr lang="en-US" dirty="0" smtClean="0"/>
              <a:t>Configuration</a:t>
            </a:r>
          </a:p>
          <a:p>
            <a:r>
              <a:rPr lang="en-US" dirty="0" smtClean="0"/>
              <a:t>Dependency injection</a:t>
            </a:r>
          </a:p>
          <a:p>
            <a:r>
              <a:rPr lang="en-US" dirty="0" smtClean="0"/>
              <a:t>In lieu of </a:t>
            </a:r>
            <a:r>
              <a:rPr lang="en-US" dirty="0" err="1" smtClean="0"/>
              <a:t>System.Web</a:t>
            </a:r>
            <a:endParaRPr lang="en-US" dirty="0" smtClean="0"/>
          </a:p>
          <a:p>
            <a:r>
              <a:rPr lang="en-US" dirty="0" smtClean="0"/>
              <a:t>Entity Framework</a:t>
            </a:r>
          </a:p>
          <a:p>
            <a:r>
              <a:rPr lang="en-US" dirty="0" smtClean="0"/>
              <a:t>Should I port my app?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5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what’s it like?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5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21" y="357691"/>
            <a:ext cx="8089751" cy="60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state of the union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Core and ASP.NET Core are rewrites.</a:t>
            </a:r>
          </a:p>
          <a:p>
            <a:r>
              <a:rPr lang="en-US" dirty="0" smtClean="0"/>
              <a:t>Runtimes have lightweight abstractions for Windows, OS X, Linux.</a:t>
            </a:r>
          </a:p>
          <a:p>
            <a:r>
              <a:rPr lang="en-US" dirty="0" smtClean="0"/>
              <a:t>ASP.NET Core includes many components, including MVC/Web API, routing, EF, configuration, DI, </a:t>
            </a:r>
            <a:r>
              <a:rPr lang="en-US" dirty="0" err="1" smtClean="0"/>
              <a:t>SignalR</a:t>
            </a:r>
            <a:r>
              <a:rPr lang="en-US" dirty="0" smtClean="0"/>
              <a:t>, etc.</a:t>
            </a:r>
          </a:p>
          <a:p>
            <a:r>
              <a:rPr lang="en-US" dirty="0" err="1" smtClean="0"/>
              <a:t>SignalR</a:t>
            </a:r>
            <a:r>
              <a:rPr lang="en-US" dirty="0" smtClean="0"/>
              <a:t> will </a:t>
            </a:r>
            <a:r>
              <a:rPr lang="en-US" i="1" dirty="0" smtClean="0"/>
              <a:t>not</a:t>
            </a:r>
            <a:r>
              <a:rPr lang="en-US" dirty="0" smtClean="0"/>
              <a:t> be ready for the v1 release. (sad face)</a:t>
            </a:r>
          </a:p>
          <a:p>
            <a:r>
              <a:rPr lang="en-US" dirty="0" smtClean="0"/>
              <a:t>ASP.NET Core runs on both .NET Core v1 </a:t>
            </a:r>
            <a:r>
              <a:rPr lang="en-US" i="1" dirty="0" smtClean="0"/>
              <a:t>and</a:t>
            </a:r>
            <a:r>
              <a:rPr lang="en-US" dirty="0" smtClean="0"/>
              <a:t> .NET v4.6.</a:t>
            </a:r>
          </a:p>
          <a:p>
            <a:r>
              <a:rPr lang="en-US" dirty="0" smtClean="0"/>
              <a:t>There is no </a:t>
            </a:r>
            <a:r>
              <a:rPr lang="en-US" dirty="0" err="1" smtClean="0"/>
              <a:t>System.Web</a:t>
            </a:r>
            <a:r>
              <a:rPr lang="en-US" dirty="0" smtClean="0"/>
              <a:t>, and no </a:t>
            </a:r>
            <a:r>
              <a:rPr lang="en-US" dirty="0" err="1" smtClean="0"/>
              <a:t>WebForms</a:t>
            </a:r>
            <a:r>
              <a:rPr lang="en-US" dirty="0" smtClean="0"/>
              <a:t> in ASP.NET Core.</a:t>
            </a:r>
          </a:p>
          <a:p>
            <a:r>
              <a:rPr lang="en-US" dirty="0" smtClean="0"/>
              <a:t>Important: Runtime is deployed </a:t>
            </a:r>
            <a:r>
              <a:rPr lang="en-US" i="1" dirty="0" smtClean="0"/>
              <a:t>with</a:t>
            </a:r>
            <a:r>
              <a:rPr lang="en-US" dirty="0" smtClean="0"/>
              <a:t> </a:t>
            </a:r>
            <a:r>
              <a:rPr lang="en-US" smtClean="0"/>
              <a:t>your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0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Compilation: Old vs. new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ASP.NET Old compiled code to an assembly, deployed with .</a:t>
            </a:r>
            <a:r>
              <a:rPr lang="en-US" dirty="0" err="1" smtClean="0"/>
              <a:t>chtml</a:t>
            </a:r>
            <a:r>
              <a:rPr lang="en-US" dirty="0" smtClean="0"/>
              <a:t> views.</a:t>
            </a:r>
          </a:p>
          <a:p>
            <a:r>
              <a:rPr lang="en-US" dirty="0" smtClean="0"/>
              <a:t>Core deploys:</a:t>
            </a:r>
          </a:p>
          <a:p>
            <a:pPr lvl="1"/>
            <a:r>
              <a:rPr lang="en-US" dirty="0" err="1" smtClean="0"/>
              <a:t>wwwroot</a:t>
            </a:r>
            <a:r>
              <a:rPr lang="en-US" dirty="0" smtClean="0"/>
              <a:t> for static resources (configurable)</a:t>
            </a:r>
          </a:p>
          <a:p>
            <a:pPr lvl="1"/>
            <a:r>
              <a:rPr lang="en-US" dirty="0" err="1" smtClean="0"/>
              <a:t>approot</a:t>
            </a:r>
            <a:r>
              <a:rPr lang="en-US" dirty="0" smtClean="0"/>
              <a:t> for all code, including views, JIT compiled</a:t>
            </a:r>
          </a:p>
          <a:p>
            <a:r>
              <a:rPr lang="en-US" dirty="0" smtClean="0"/>
              <a:t>No build necessary when you change a file in the web project.</a:t>
            </a:r>
          </a:p>
          <a:p>
            <a:r>
              <a:rPr lang="en-US" dirty="0" smtClean="0"/>
              <a:t>Library projects still require compilation.</a:t>
            </a:r>
          </a:p>
          <a:p>
            <a:r>
              <a:rPr lang="en-US" dirty="0" err="1" smtClean="0"/>
              <a:t>project.json</a:t>
            </a:r>
            <a:r>
              <a:rPr lang="en-US" dirty="0" smtClean="0"/>
              <a:t> defines dependencies, framework version(s), what to compile and exclude, what to publish, what to run on build.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xproj</a:t>
            </a:r>
            <a:r>
              <a:rPr lang="en-US" dirty="0" smtClean="0"/>
              <a:t> just a placeholder for Visual Studio.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build process - Gulp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Task runner that ties everything together.</a:t>
            </a:r>
          </a:p>
          <a:p>
            <a:r>
              <a:rPr lang="en-US" dirty="0" smtClean="0"/>
              <a:t>Built on </a:t>
            </a:r>
            <a:r>
              <a:rPr lang="en-US" dirty="0" err="1" smtClean="0"/>
              <a:t>node.js</a:t>
            </a:r>
            <a:r>
              <a:rPr lang="en-US" dirty="0" smtClean="0"/>
              <a:t>, uses node packages.</a:t>
            </a:r>
          </a:p>
          <a:p>
            <a:r>
              <a:rPr lang="en-US" dirty="0" smtClean="0"/>
              <a:t>Default project template uses Gulp to:</a:t>
            </a:r>
          </a:p>
          <a:p>
            <a:pPr lvl="1"/>
            <a:r>
              <a:rPr lang="en-US" dirty="0" smtClean="0"/>
              <a:t>Combine JS and CSS files</a:t>
            </a:r>
          </a:p>
          <a:p>
            <a:pPr lvl="1"/>
            <a:r>
              <a:rPr lang="en-US" dirty="0" smtClean="0"/>
              <a:t>Minify JS</a:t>
            </a:r>
          </a:p>
          <a:p>
            <a:pPr lvl="1"/>
            <a:r>
              <a:rPr lang="en-US" dirty="0" smtClean="0"/>
              <a:t>Minify CSS</a:t>
            </a:r>
          </a:p>
          <a:p>
            <a:r>
              <a:rPr lang="en-US" dirty="0" smtClean="0"/>
              <a:t>Work is scripted in </a:t>
            </a:r>
            <a:r>
              <a:rPr lang="en-US" dirty="0" err="1" smtClean="0"/>
              <a:t>gulpfile.js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npm</a:t>
            </a:r>
            <a:r>
              <a:rPr lang="en-US" dirty="0" smtClean="0"/>
              <a:t> packages listed in </a:t>
            </a:r>
            <a:r>
              <a:rPr lang="en-US" dirty="0" err="1" smtClean="0"/>
              <a:t>package.json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Combined and minified files copied to the appropriate folders in </a:t>
            </a:r>
            <a:r>
              <a:rPr lang="en-US" dirty="0" err="1" smtClean="0"/>
              <a:t>wwwwroot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5073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8656</TotalTime>
  <Words>973</Words>
  <Application>Microsoft Macintosh PowerPoint</Application>
  <PresentationFormat>Widescreen</PresentationFormat>
  <Paragraphs>111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Consolas</vt:lpstr>
      <vt:lpstr>Arial</vt:lpstr>
      <vt:lpstr>Office Theme</vt:lpstr>
      <vt:lpstr>Changes in .NET Core and ASP.NET: Finding your cheese</vt:lpstr>
      <vt:lpstr>WARNING!</vt:lpstr>
      <vt:lpstr>Agenda</vt:lpstr>
      <vt:lpstr>So, what’s it like?</vt:lpstr>
      <vt:lpstr>PowerPoint Presentation</vt:lpstr>
      <vt:lpstr>PowerPoint Presentation</vt:lpstr>
      <vt:lpstr>A brief state of the union</vt:lpstr>
      <vt:lpstr>Compilation: Old vs. new</vt:lpstr>
      <vt:lpstr>The build process - Gulp</vt:lpstr>
      <vt:lpstr>The build process - Bower</vt:lpstr>
      <vt:lpstr>The build process – Nuget and frameworks</vt:lpstr>
      <vt:lpstr>Startup class</vt:lpstr>
      <vt:lpstr>Middleware</vt:lpstr>
      <vt:lpstr>Configuration</vt:lpstr>
      <vt:lpstr>Dependency injection</vt:lpstr>
      <vt:lpstr>In lieu of System.Web</vt:lpstr>
      <vt:lpstr>Entity Framework</vt:lpstr>
      <vt:lpstr>Should I port my app?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Putz</dc:creator>
  <cp:lastModifiedBy>Jeff Putz</cp:lastModifiedBy>
  <cp:revision>47</cp:revision>
  <dcterms:created xsi:type="dcterms:W3CDTF">2016-01-28T15:28:37Z</dcterms:created>
  <dcterms:modified xsi:type="dcterms:W3CDTF">2016-02-10T02:10:48Z</dcterms:modified>
</cp:coreProperties>
</file>